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7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0DD561-F2E8-6541-A275-085C42C22173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4ECEBC-8B37-E446-89AD-8420A48BB6E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247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ECEBC-8B37-E446-89AD-8420A48BB6E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6433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ECEBC-8B37-E446-89AD-8420A48BB6E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8397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68CD3-18A8-B046-AB71-4EBF8F994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04D9C0-2A9F-154A-B5CE-512787022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2054C2-CB93-5549-BAC9-A6C460B7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2FE28E-827A-FF4D-B62C-86250BAD3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42AA9-A6FF-554A-8AF2-A150BC13C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8201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A457A5-FAB1-464B-B8F7-80F500D66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6A29FF-413C-EC45-9B9F-2F07E43C5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01FA38-9758-5D4F-84EC-1506399DB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F6C60E-0442-CC4F-8043-1162C471A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71CC7-D983-B54D-A529-BD0A68B0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26806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AD5153-FBF7-9140-B16A-3734A8C15B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A322C6-D4CF-F740-A201-5CA418C5E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D1D5B6-C050-8642-BF4C-186A1AC9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D3AF10-7253-FF4B-8D1E-F6AAD1CC2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B5D01-EEE9-D840-A986-28B1BB5D3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6067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DCCFB-30C0-2E44-A525-BB6D73538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6459F1-2340-0C42-B191-17A9C274E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002992-36DD-674A-8161-D1DA27B9F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C952A-7D62-CC40-ABB2-D64F55AFD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3E2AA1-FAD5-5A41-933B-B226024C8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402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79EA9-D5D7-854D-9500-151AA071B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CE4077-074D-5A43-B710-EC4BA7D3C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37AAA-5980-9249-96C4-06528177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086AE0-2E3B-164A-9131-5BBC0070A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CD832D-FA05-F641-B99F-D01CC2959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5470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411B4A-F6CB-F545-B665-5A00FC8BB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0343CE-02D1-9340-B304-69F678420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EECAC5-E9A1-5D4E-8C6A-F1DE29016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D65B6C-31C2-E642-8512-7E646267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384DA4-0EFB-DC41-9353-4CE019873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895E96-4B01-414B-B0FA-5C70510C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337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5C17C-FEF9-6940-8C79-BD6F2CCF8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BEC6AF-4436-AF4E-9A0D-462AF5680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CC0B84-F7E4-7A40-A81A-E6027510A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8FCF57-BF30-D640-878D-CE51914F5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2FA2948-7678-864D-8766-148434DC3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3AB61D-FA87-DE4D-B7D3-9FF905F4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1BF463-AF46-4E42-93B6-C7A43A134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E879B88-9F5D-934B-B64A-5D325FF6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8868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9AD6F4-A3BF-834C-B5F3-9E453916F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6612C0B-EC8B-064D-9AE6-0C201831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698ED9-1C77-134A-9AB7-E3A34EF6A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DD2B56-7D6D-A142-B501-FA988741A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249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F841D2-E890-6848-9A58-4E338276C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9F9EB4-65BC-0148-A8AD-65B86688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4EB07C-2C4A-2F40-9744-3F52E174F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845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F3812-235C-144F-A5B3-51941399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E3527B-E40F-D34B-84C7-5821CB64D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B3AB63-62ED-F244-BA89-12CE8628E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4A2B1F-98E3-A34C-AEF1-7E8C79CC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DE11EB-45A9-4245-9225-EEBC4A426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F9A4E2-7DED-6A40-B6E2-FDC0F123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2773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C62809-3BA3-A740-B8BD-16121AB9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29EBB41-3AB0-9349-B704-E1754120B2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BAE480-B610-EF4A-A92A-FE17543EB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16F9B2-174C-0D4B-B7DE-D8E8F0BF4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0DB364-318E-C441-BFF9-400961761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D482E-1D62-2B4E-B54A-CDA9C525F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3319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A20529-EA02-F24B-8CA2-461DB11D3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E07D93-742D-D449-98D0-D160BF924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DA2A71-2A26-1541-A127-3CE301CDF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7E018-78B4-6E43-8CF2-AE6AB55E15D2}" type="datetimeFigureOut">
              <a:rPr kumimoji="1" lang="ko-Kore-KR" altLang="en-US" smtClean="0"/>
              <a:t>04/05/2020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AB5A0-AAB4-E74F-B3ED-2BA62E6A7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856851-8736-7244-A80C-85B3D43A0C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F300E-CC2F-274A-9ADE-D9DC1B59373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296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실내, 앉아있는, 테이블, 싱크이(가) 표시된 사진&#10;&#10;자동 생성된 설명">
            <a:extLst>
              <a:ext uri="{FF2B5EF4-FFF2-40B4-BE49-F238E27FC236}">
                <a16:creationId xmlns:a16="http://schemas.microsoft.com/office/drawing/2014/main" id="{B5816B89-DDF5-1E40-9B6B-2209B9EA0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6015FD2-BE09-514E-BD68-D420B0AAF64D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E20B3-B791-EB49-AC7A-88CB1E422547}"/>
              </a:ext>
            </a:extLst>
          </p:cNvPr>
          <p:cNvSpPr txBox="1"/>
          <p:nvPr/>
        </p:nvSpPr>
        <p:spPr>
          <a:xfrm>
            <a:off x="3274216" y="1567130"/>
            <a:ext cx="56435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I-Tub(</a:t>
            </a:r>
            <a:r>
              <a:rPr kumimoji="1" lang="ko-KR" altLang="en-US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지능형 욕조</a:t>
            </a:r>
            <a:r>
              <a:rPr kumimoji="1" lang="en-US" altLang="ko-KR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kumimoji="1" lang="ko-Kore-KR" altLang="en-US" sz="40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r>
              <a:rPr kumimoji="1" lang="en-US" altLang="ko-KR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kumimoji="1" lang="ko-KR" altLang="en-US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주차 주간 보고</a:t>
            </a:r>
            <a:endParaRPr kumimoji="1" lang="en-US" altLang="ko-Kore-KR" sz="40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D84FA-84D5-BC43-A1D4-DE0D8F43DDA7}"/>
              </a:ext>
            </a:extLst>
          </p:cNvPr>
          <p:cNvSpPr txBox="1"/>
          <p:nvPr/>
        </p:nvSpPr>
        <p:spPr>
          <a:xfrm>
            <a:off x="8809893" y="3694961"/>
            <a:ext cx="3278982" cy="296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학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       기</a:t>
            </a:r>
            <a:r>
              <a:rPr kumimoji="1" lang="en-US" altLang="ko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2020-1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과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       목</a:t>
            </a:r>
            <a:r>
              <a:rPr kumimoji="1" lang="en-US" altLang="ko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캡스톤디자인</a:t>
            </a:r>
            <a:r>
              <a:rPr kumimoji="1" lang="en-US" altLang="ko-KR" sz="1400" dirty="0">
                <a:solidFill>
                  <a:schemeClr val="bg1"/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담당교수</a:t>
            </a:r>
            <a:r>
              <a:rPr kumimoji="1" lang="en-US" altLang="ko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 정현숙</a:t>
            </a:r>
            <a:endParaRPr kumimoji="1" lang="en-US" altLang="ko-KR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팀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        명</a:t>
            </a:r>
            <a:r>
              <a:rPr kumimoji="1" lang="en-US" altLang="ko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</a:rPr>
              <a:t>얼티밋</a:t>
            </a:r>
            <a:endParaRPr kumimoji="1" lang="en-US" altLang="ko-Kore-KR" sz="1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ore-KR" altLang="en-US" sz="1400" dirty="0">
                <a:solidFill>
                  <a:schemeClr val="bg1"/>
                </a:solidFill>
              </a:rPr>
              <a:t>팀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        </a:t>
            </a:r>
            <a:r>
              <a:rPr kumimoji="1" lang="ko-Kore-KR" altLang="en-US" sz="1400" dirty="0">
                <a:solidFill>
                  <a:schemeClr val="bg1"/>
                </a:solidFill>
              </a:rPr>
              <a:t>장</a:t>
            </a:r>
            <a:r>
              <a:rPr kumimoji="1" lang="en-US" altLang="ko-Kore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 임대인</a:t>
            </a:r>
            <a:r>
              <a:rPr kumimoji="1" lang="en-US" altLang="ko-KR" sz="1400" dirty="0">
                <a:solidFill>
                  <a:schemeClr val="bg1"/>
                </a:solidFill>
              </a:rPr>
              <a:t>(20154300)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팀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        원</a:t>
            </a:r>
            <a:r>
              <a:rPr kumimoji="1" lang="en-US" altLang="ko-KR" sz="1400" dirty="0">
                <a:solidFill>
                  <a:schemeClr val="bg1"/>
                </a:solidFill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</a:rPr>
              <a:t>정해민</a:t>
            </a:r>
            <a:r>
              <a:rPr kumimoji="1" lang="en-US" altLang="ko-KR" sz="1400" dirty="0">
                <a:solidFill>
                  <a:schemeClr val="bg1"/>
                </a:solidFill>
              </a:rPr>
              <a:t>(20144748)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                   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서정욱</a:t>
            </a:r>
            <a:r>
              <a:rPr kumimoji="1" lang="en-US" altLang="ko-KR" sz="1400" dirty="0">
                <a:solidFill>
                  <a:schemeClr val="bg1"/>
                </a:solidFill>
              </a:rPr>
              <a:t>(20154199)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                   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</a:rPr>
              <a:t>조휘훈</a:t>
            </a:r>
            <a:r>
              <a:rPr kumimoji="1" lang="en-US" altLang="ko-KR" sz="1400" dirty="0">
                <a:solidFill>
                  <a:schemeClr val="bg1"/>
                </a:solidFill>
              </a:rPr>
              <a:t>(20154219)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/>
                </a:solidFill>
              </a:rPr>
              <a:t>                   </a:t>
            </a:r>
            <a:r>
              <a:rPr kumimoji="1" lang="en-US" altLang="ko-KR" sz="1400" dirty="0">
                <a:solidFill>
                  <a:schemeClr val="bg1"/>
                </a:solidFill>
              </a:rPr>
              <a:t> </a:t>
            </a:r>
            <a:r>
              <a:rPr kumimoji="1" lang="ko-KR" altLang="en-US" sz="1400" dirty="0">
                <a:solidFill>
                  <a:schemeClr val="bg1"/>
                </a:solidFill>
              </a:rPr>
              <a:t>박지수</a:t>
            </a:r>
            <a:r>
              <a:rPr kumimoji="1" lang="en-US" altLang="ko-KR" sz="1400" dirty="0">
                <a:solidFill>
                  <a:schemeClr val="bg1"/>
                </a:solidFill>
              </a:rPr>
              <a:t>(20154280)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534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F2F77CE-E82A-E94D-89D8-BE1BE1C4C0F7}"/>
              </a:ext>
            </a:extLst>
          </p:cNvPr>
          <p:cNvSpPr/>
          <p:nvPr/>
        </p:nvSpPr>
        <p:spPr>
          <a:xfrm>
            <a:off x="0" y="0"/>
            <a:ext cx="266700" cy="10001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55978C-530B-4A40-89F0-4E4126B525D5}"/>
              </a:ext>
            </a:extLst>
          </p:cNvPr>
          <p:cNvSpPr txBox="1"/>
          <p:nvPr/>
        </p:nvSpPr>
        <p:spPr>
          <a:xfrm>
            <a:off x="571500" y="146119"/>
            <a:ext cx="4257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지시사항</a:t>
            </a: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6C003590-B340-1147-8FAE-6F5F50124A8F}"/>
              </a:ext>
            </a:extLst>
          </p:cNvPr>
          <p:cNvCxnSpPr>
            <a:cxnSpLocks/>
          </p:cNvCxnSpPr>
          <p:nvPr/>
        </p:nvCxnSpPr>
        <p:spPr>
          <a:xfrm>
            <a:off x="0" y="1000125"/>
            <a:ext cx="12192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BB82F38-9339-914B-8179-AFE39AEBAA67}"/>
              </a:ext>
            </a:extLst>
          </p:cNvPr>
          <p:cNvSpPr txBox="1"/>
          <p:nvPr/>
        </p:nvSpPr>
        <p:spPr>
          <a:xfrm>
            <a:off x="965689" y="1729797"/>
            <a:ext cx="8801100" cy="3059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아이디어 채택 전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아이디어의 타당성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필요성 분석 지시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 err="1"/>
              <a:t>필요로하는</a:t>
            </a:r>
            <a:r>
              <a:rPr kumimoji="1" lang="ko-KR" altLang="en-US" sz="2500" dirty="0"/>
              <a:t> 부품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</a:t>
            </a:r>
            <a:r>
              <a:rPr kumimoji="1" lang="en-US" altLang="ko-KR" sz="2500" dirty="0"/>
              <a:t>API</a:t>
            </a:r>
            <a:r>
              <a:rPr kumimoji="1" lang="ko-KR" altLang="en-US" sz="2500" dirty="0"/>
              <a:t> 등의 정보 조사 지시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필요 데이터 수집 지시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서정욱 팀원에게 </a:t>
            </a:r>
            <a:r>
              <a:rPr kumimoji="1" lang="ko-KR" altLang="en-US" sz="2500" dirty="0" err="1"/>
              <a:t>발사믹</a:t>
            </a:r>
            <a:r>
              <a:rPr kumimoji="1" lang="ko-KR" altLang="en-US" sz="2500" dirty="0"/>
              <a:t> 또는 오븐 </a:t>
            </a:r>
            <a:r>
              <a:rPr kumimoji="1" lang="ko-KR" altLang="en-US" sz="2500" dirty="0" err="1"/>
              <a:t>설계툴</a:t>
            </a:r>
            <a:r>
              <a:rPr kumimoji="1" lang="ko-KR" altLang="en-US" sz="2500" dirty="0"/>
              <a:t> 사용법 공부 지시</a:t>
            </a:r>
            <a:endParaRPr kumimoji="1" lang="ko-Kore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34751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2D499D-1615-F940-9411-46221C55A48E}"/>
              </a:ext>
            </a:extLst>
          </p:cNvPr>
          <p:cNvSpPr/>
          <p:nvPr/>
        </p:nvSpPr>
        <p:spPr>
          <a:xfrm>
            <a:off x="0" y="0"/>
            <a:ext cx="266700" cy="10001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E5B316-890F-9449-BEA8-F8CADF2939BC}"/>
              </a:ext>
            </a:extLst>
          </p:cNvPr>
          <p:cNvSpPr txBox="1"/>
          <p:nvPr/>
        </p:nvSpPr>
        <p:spPr>
          <a:xfrm>
            <a:off x="571500" y="146119"/>
            <a:ext cx="4257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진행사항</a:t>
            </a: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C81C6CAE-8F1D-9047-A786-AC972A7605D0}"/>
              </a:ext>
            </a:extLst>
          </p:cNvPr>
          <p:cNvCxnSpPr>
            <a:cxnSpLocks/>
          </p:cNvCxnSpPr>
          <p:nvPr/>
        </p:nvCxnSpPr>
        <p:spPr>
          <a:xfrm>
            <a:off x="0" y="1000125"/>
            <a:ext cx="12192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F425BE3-213B-E54D-BDD6-C35C1281A402}"/>
              </a:ext>
            </a:extLst>
          </p:cNvPr>
          <p:cNvSpPr txBox="1"/>
          <p:nvPr/>
        </p:nvSpPr>
        <p:spPr>
          <a:xfrm>
            <a:off x="956897" y="1751824"/>
            <a:ext cx="10490688" cy="4586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ore-KR" altLang="en-US" sz="2500" dirty="0"/>
              <a:t>온라인을</a:t>
            </a:r>
            <a:r>
              <a:rPr kumimoji="1" lang="ko-KR" altLang="en-US" sz="2500" dirty="0"/>
              <a:t> 통해 서로의 의견을 주고받아 </a:t>
            </a:r>
            <a:r>
              <a:rPr kumimoji="1" lang="en-US" altLang="ko-KR" sz="2500" dirty="0"/>
              <a:t>I-tub</a:t>
            </a:r>
            <a:r>
              <a:rPr kumimoji="1" lang="ko-KR" altLang="en-US" sz="2500" dirty="0"/>
              <a:t> 아이디어를 최종 채택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en-US" altLang="ko-KR" sz="2500" dirty="0"/>
              <a:t>1000</a:t>
            </a:r>
            <a:r>
              <a:rPr kumimoji="1" lang="ko-KR" altLang="en-US" sz="2500" dirty="0"/>
              <a:t>명을 목표로 설정한 온라인 설문조사를 통해 데이터를 만드는 중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필요 부품들의 가격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기능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성능을 확인하여 최종 선정을 준비하고있음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알맞은 라이브러리와 언어를 선정하기위해 팀원들과 논의한 결과 </a:t>
            </a:r>
            <a:r>
              <a:rPr kumimoji="1" lang="ko-KR" altLang="en-US" sz="2500" dirty="0" err="1"/>
              <a:t>파이선과</a:t>
            </a:r>
            <a:r>
              <a:rPr kumimoji="1" lang="ko-KR" altLang="en-US" sz="2500" dirty="0"/>
              <a:t> 자바를 사용하기로 결정함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kumimoji="1" lang="ko-Kore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566903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3AFBC-F1BA-2F4A-ABF2-D6877B4B9D6B}"/>
              </a:ext>
            </a:extLst>
          </p:cNvPr>
          <p:cNvSpPr/>
          <p:nvPr/>
        </p:nvSpPr>
        <p:spPr>
          <a:xfrm>
            <a:off x="0" y="0"/>
            <a:ext cx="266700" cy="10001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F067E2-59FF-B948-BDE2-1D4EA97F2CE3}"/>
              </a:ext>
            </a:extLst>
          </p:cNvPr>
          <p:cNvSpPr txBox="1"/>
          <p:nvPr/>
        </p:nvSpPr>
        <p:spPr>
          <a:xfrm>
            <a:off x="571500" y="146119"/>
            <a:ext cx="42576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예정사항</a:t>
            </a: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EF88BCC2-A5B3-544C-AAF9-D4E6D16A5E4A}"/>
              </a:ext>
            </a:extLst>
          </p:cNvPr>
          <p:cNvCxnSpPr>
            <a:cxnSpLocks/>
          </p:cNvCxnSpPr>
          <p:nvPr/>
        </p:nvCxnSpPr>
        <p:spPr>
          <a:xfrm>
            <a:off x="0" y="1000125"/>
            <a:ext cx="12192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B9EA1A2-601F-824F-8149-BB9B5769C0AE}"/>
              </a:ext>
            </a:extLst>
          </p:cNvPr>
          <p:cNvSpPr txBox="1"/>
          <p:nvPr/>
        </p:nvSpPr>
        <p:spPr>
          <a:xfrm>
            <a:off x="992064" y="1757415"/>
            <a:ext cx="11199935" cy="3059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ore-KR" altLang="en-US" sz="2500" dirty="0"/>
              <a:t>필요</a:t>
            </a:r>
            <a:r>
              <a:rPr kumimoji="1" lang="ko-KR" altLang="en-US" sz="2500" dirty="0"/>
              <a:t> 데이터를 만들기 위해 지속적으로 설문조사 진행</a:t>
            </a:r>
            <a:r>
              <a:rPr kumimoji="1" lang="en-US" altLang="ko-KR" sz="2500" dirty="0"/>
              <a:t>(56/1000)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필요 부품을 최종 선정하여 </a:t>
            </a:r>
            <a:r>
              <a:rPr kumimoji="1" lang="ko-KR" altLang="en-US" sz="2500" dirty="0" err="1"/>
              <a:t>과제비</a:t>
            </a:r>
            <a:r>
              <a:rPr kumimoji="1" lang="ko-KR" altLang="en-US" sz="2500" dirty="0"/>
              <a:t> 지원서 작성 예정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팀원들의 여러 요소를 고려하여 맡길 역할 결정할 예정</a:t>
            </a:r>
            <a:endParaRPr kumimoji="1" lang="en-US" altLang="ko-KR" sz="2500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kumimoji="1" lang="ko-KR" altLang="en-US" sz="2500" dirty="0"/>
              <a:t>개발을 진행하기 전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구현 가능성</a:t>
            </a:r>
            <a:r>
              <a:rPr kumimoji="1" lang="en-US" altLang="ko-KR" sz="2500" dirty="0"/>
              <a:t>,</a:t>
            </a:r>
            <a:r>
              <a:rPr kumimoji="1" lang="ko-KR" altLang="en-US" sz="2500" dirty="0"/>
              <a:t> 필요성 등을 다시 점검</a:t>
            </a:r>
            <a:endParaRPr kumimoji="1" lang="ko-Kore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787205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실내, 앉아있는, 테이블, 싱크이(가) 표시된 사진&#10;&#10;자동 생성된 설명">
            <a:extLst>
              <a:ext uri="{FF2B5EF4-FFF2-40B4-BE49-F238E27FC236}">
                <a16:creationId xmlns:a16="http://schemas.microsoft.com/office/drawing/2014/main" id="{20C80499-FC94-9142-93A9-A7CBAA4A2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5FBFDD0-F41D-D14F-B082-A2987A52C4F1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C33FB1-36B4-654B-9739-1DCAB7EE29A0}"/>
              </a:ext>
            </a:extLst>
          </p:cNvPr>
          <p:cNvSpPr txBox="1"/>
          <p:nvPr/>
        </p:nvSpPr>
        <p:spPr>
          <a:xfrm>
            <a:off x="3552824" y="3044279"/>
            <a:ext cx="5086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4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Q&amp;A</a:t>
            </a:r>
            <a:endParaRPr kumimoji="1" lang="ko-Kore-KR" altLang="en-US" sz="4400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6956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169</Words>
  <Application>Microsoft Office PowerPoint</Application>
  <PresentationFormat>와이드스크린</PresentationFormat>
  <Paragraphs>29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Malgun Gothic</vt:lpstr>
      <vt:lpstr>Malgun Gothic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정해민</dc:creator>
  <cp:lastModifiedBy>대인 임</cp:lastModifiedBy>
  <cp:revision>8</cp:revision>
  <dcterms:created xsi:type="dcterms:W3CDTF">2020-04-05T13:52:44Z</dcterms:created>
  <dcterms:modified xsi:type="dcterms:W3CDTF">2020-04-05T14:42:35Z</dcterms:modified>
</cp:coreProperties>
</file>

<file path=docProps/thumbnail.jpeg>
</file>